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2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1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museum.tulane.edu/webservices/geolocatesvc/geolocatesvc.asm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bg.berkeley.ed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seum.tulane.edu/webservices/CoGeGLCAccessWS/CoGeGLCAccessWS.asmx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useum.tulane.edu/geolocate/developers/CoGeGLCAccessWS_Doc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seum.tulane.edu/taxonfootprint/tfp.aspx?Species=Phoxinus+erythrogaster|ictalurus+furcatus&amp;lat=30&amp;lon=-89&amp;format=kml" TargetMode="External"/><Relationship Id="rId2" Type="http://schemas.openxmlformats.org/officeDocument/2006/relationships/hyperlink" Target="http://www.museum.tulane.edu/taxonfootprint/tfp.aspx?Species=Phoxinus+erythrogaster|ictalurus+furcatus&amp;lat=30&amp;lon=-89&amp;format=ra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useum.tulane.edu/webservices/bigfootws/bigfoot.asm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Interoperability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Georeferencing Web Services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Services: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Georeferencing:</a:t>
            </a:r>
          </a:p>
          <a:p>
            <a:pPr lvl="1"/>
            <a:r>
              <a:rPr lang="en-US" dirty="0" smtClean="0"/>
              <a:t>GEOLocate</a:t>
            </a:r>
          </a:p>
          <a:p>
            <a:pPr lvl="1"/>
            <a:r>
              <a:rPr lang="en-US" dirty="0" smtClean="0"/>
              <a:t>BioGeomancer</a:t>
            </a:r>
          </a:p>
          <a:p>
            <a:r>
              <a:rPr lang="en-US" dirty="0" smtClean="0"/>
              <a:t>Validation:</a:t>
            </a:r>
          </a:p>
          <a:p>
            <a:pPr lvl="1"/>
            <a:r>
              <a:rPr lang="en-US" dirty="0" smtClean="0"/>
              <a:t>Taxonomic Footprint Validation</a:t>
            </a:r>
          </a:p>
          <a:p>
            <a:r>
              <a:rPr lang="en-US" dirty="0" smtClean="0"/>
              <a:t>Collaboration:</a:t>
            </a:r>
          </a:p>
          <a:p>
            <a:pPr lvl="1"/>
            <a:r>
              <a:rPr lang="en-US" dirty="0" smtClean="0"/>
              <a:t>CoGe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GEOLocate Web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SOAP &amp; HTTP Get/Post</a:t>
            </a:r>
          </a:p>
          <a:p>
            <a:pPr lvl="1"/>
            <a:r>
              <a:rPr lang="en-US" sz="1700" dirty="0" smtClean="0">
                <a:hlinkClick r:id="rId2"/>
              </a:rPr>
              <a:t>http://</a:t>
            </a:r>
            <a:r>
              <a:rPr lang="en-US" sz="1700" dirty="0" smtClean="0">
                <a:hlinkClick r:id="rId2"/>
              </a:rPr>
              <a:t>www.museum.tulane.edu/webservices/geolocatesvc/geolocatesvc.asmx</a:t>
            </a:r>
            <a:endParaRPr lang="en-US" sz="1700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667000"/>
            <a:ext cx="6705600" cy="387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BioGeomancer Web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 Get/Post</a:t>
            </a:r>
          </a:p>
          <a:p>
            <a:pPr lvl="1"/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bg.berkeley.edu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2819400"/>
            <a:ext cx="5800725" cy="379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09600"/>
            <a:ext cx="7239000" cy="5334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dirty="0" smtClean="0"/>
              <a:t>Collaborative Georeferencing</a:t>
            </a:r>
          </a:p>
        </p:txBody>
      </p:sp>
      <p:pic>
        <p:nvPicPr>
          <p:cNvPr id="132099" name="Picture 5" descr="cog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57463" y="1447800"/>
            <a:ext cx="4549775" cy="4648200"/>
          </a:xfrm>
        </p:spPr>
      </p:pic>
      <p:sp>
        <p:nvSpPr>
          <p:cNvPr id="132100" name="Rounded Rectangle 3"/>
          <p:cNvSpPr>
            <a:spLocks noChangeArrowheads="1"/>
          </p:cNvSpPr>
          <p:nvPr/>
        </p:nvSpPr>
        <p:spPr bwMode="auto">
          <a:xfrm>
            <a:off x="2438400" y="2743200"/>
            <a:ext cx="1219200" cy="990600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32101" name="Rounded Rectangle 4"/>
          <p:cNvSpPr>
            <a:spLocks noChangeArrowheads="1"/>
          </p:cNvSpPr>
          <p:nvPr/>
        </p:nvSpPr>
        <p:spPr bwMode="auto">
          <a:xfrm>
            <a:off x="2438400" y="4267200"/>
            <a:ext cx="1219200" cy="990600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857875" cy="641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066800"/>
            <a:ext cx="4267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CoGe Web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057400"/>
            <a:ext cx="2667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SOAP Only</a:t>
            </a:r>
          </a:p>
          <a:p>
            <a:pPr lvl="1"/>
            <a:endParaRPr lang="en-US" sz="15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632460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http://www.museum.tulane.edu/webservices/CoGeGLCAccessWS/CoGeGLCAccessWS.asmx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Collaborative </a:t>
            </a:r>
            <a:r>
              <a:rPr lang="en-US" dirty="0" smtClean="0"/>
              <a:t>Georeferencing Services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1800" dirty="0" smtClean="0">
              <a:hlinkClick r:id="rId2"/>
            </a:endParaRPr>
          </a:p>
          <a:p>
            <a:pPr>
              <a:buNone/>
            </a:pPr>
            <a:endParaRPr lang="en-US" sz="1800" dirty="0" smtClean="0">
              <a:hlinkClick r:id="rId2"/>
            </a:endParaRPr>
          </a:p>
          <a:p>
            <a:pPr>
              <a:buNone/>
            </a:pPr>
            <a:r>
              <a:rPr lang="en-US" sz="1800" dirty="0" smtClean="0">
                <a:hlinkClick r:id="rId2"/>
              </a:rPr>
              <a:t>http</a:t>
            </a:r>
            <a:r>
              <a:rPr lang="en-US" sz="1800" dirty="0" smtClean="0">
                <a:hlinkClick r:id="rId2"/>
              </a:rPr>
              <a:t>://</a:t>
            </a:r>
            <a:r>
              <a:rPr lang="en-US" sz="1800" dirty="0" smtClean="0">
                <a:hlinkClick r:id="rId2"/>
              </a:rPr>
              <a:t>www.museum.tulane.edu/geolocate/developers/CoGeGLCAccessWS_Doc.pdf</a:t>
            </a: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Taxon Footprint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HTTP  SOAP &amp; Get/Post:</a:t>
            </a:r>
          </a:p>
          <a:p>
            <a:r>
              <a:rPr lang="en-US" dirty="0" smtClean="0"/>
              <a:t>XML &amp; KML output options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Get with XML Output: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www.museum.tulane.edu/taxonfootprint/tfp.aspx?Species=Phoxinus+erythrogaster|ictalurus+furcatus&amp;lat=30&amp;lon</a:t>
            </a:r>
            <a:r>
              <a:rPr lang="en-US" dirty="0" smtClean="0">
                <a:hlinkClick r:id="rId2"/>
              </a:rPr>
              <a:t>=-</a:t>
            </a:r>
            <a:r>
              <a:rPr lang="en-US" dirty="0" smtClean="0">
                <a:hlinkClick r:id="rId2"/>
              </a:rPr>
              <a:t>89&amp;format=raw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smtClean="0"/>
              <a:t>Get with KML </a:t>
            </a:r>
            <a:r>
              <a:rPr lang="en-US" dirty="0" err="1" smtClean="0"/>
              <a:t>Ouptut</a:t>
            </a:r>
            <a:r>
              <a:rPr lang="en-US" dirty="0" smtClean="0"/>
              <a:t>: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www.museum.tulane.edu/taxonfootprint/tfp.aspx?Species=Phoxinus+erythrogaster|ictalurus+furcatus&amp;lat=30&amp;lon</a:t>
            </a:r>
            <a:r>
              <a:rPr lang="en-US" dirty="0" smtClean="0">
                <a:hlinkClick r:id="rId3"/>
              </a:rPr>
              <a:t>=-</a:t>
            </a:r>
            <a:r>
              <a:rPr lang="en-US" dirty="0" smtClean="0">
                <a:hlinkClick r:id="rId3"/>
              </a:rPr>
              <a:t>89&amp;format=kml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SOAP: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4"/>
              </a:rPr>
              <a:t>http://www.museum.tulane.edu/webservices/bigfootws/bigfoot.asmx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92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Interoperability</vt:lpstr>
      <vt:lpstr>Current Services:</vt:lpstr>
      <vt:lpstr>GEOLocate Web Services</vt:lpstr>
      <vt:lpstr>BioGeomancer Web Services</vt:lpstr>
      <vt:lpstr>Collaborative Georeferencing</vt:lpstr>
      <vt:lpstr>CoGe Web Services</vt:lpstr>
      <vt:lpstr>Collaborative Georeferencing Services Documentation</vt:lpstr>
      <vt:lpstr>Taxon Footprint Services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Interoperability</dc:title>
  <dc:creator>nelson</dc:creator>
  <cp:lastModifiedBy>nelson</cp:lastModifiedBy>
  <cp:revision>14</cp:revision>
  <dcterms:created xsi:type="dcterms:W3CDTF">2006-08-16T00:00:00Z</dcterms:created>
  <dcterms:modified xsi:type="dcterms:W3CDTF">2011-02-08T00:23:20Z</dcterms:modified>
</cp:coreProperties>
</file>